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6"/>
  </p:notesMasterIdLst>
  <p:sldIdLst>
    <p:sldId id="256" r:id="rId3"/>
    <p:sldId id="257" r:id="rId4"/>
    <p:sldId id="260" r:id="rId5"/>
  </p:sldIdLst>
  <p:sldSz cx="12192000" cy="6858000"/>
  <p:notesSz cx="7559675" cy="10691813"/>
  <p:embeddedFontLst>
    <p:embeddedFont>
      <p:font typeface="Palanquin" panose="020B0004020203020204" pitchFamily="34" charset="0"/>
      <p:regular r:id="rId7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7V86TFCfdnplv5cK9wpmEUW/p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4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3" name="Google Shape;133;p2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body" idx="4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2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body" idx="3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5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6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3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4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BD20C4B-BDAE-487D-6A94-99C97016187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19226"/>
            <a:ext cx="12192000" cy="6819547"/>
          </a:xfrm>
          <a:prstGeom prst="rect">
            <a:avLst/>
          </a:prstGeom>
        </p:spPr>
      </p:pic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"/>
          <p:cNvSpPr/>
          <p:nvPr/>
        </p:nvSpPr>
        <p:spPr>
          <a:xfrm>
            <a:off x="914400" y="2506320"/>
            <a:ext cx="4041058" cy="162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+mj-lt"/>
                <a:ea typeface="Palanquin"/>
                <a:cs typeface="Palanquin"/>
                <a:sym typeface="Palanquin"/>
              </a:rPr>
              <a:t>Inserir</a:t>
            </a:r>
            <a:r>
              <a:rPr lang="pt-BR" sz="5000" b="1" i="0" u="none" strike="noStrike" cap="none" dirty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 título</a:t>
            </a:r>
            <a:endParaRPr sz="5000" b="1" i="0" u="none" strike="noStrike" cap="none" dirty="0">
              <a:solidFill>
                <a:srgbClr val="000000"/>
              </a:solidFill>
              <a:latin typeface="Palanquin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 dirty="0">
                <a:solidFill>
                  <a:schemeClr val="lt1"/>
                </a:solidFill>
                <a:latin typeface="Palanquin"/>
                <a:ea typeface="Palanquin"/>
                <a:cs typeface="Palanquin"/>
                <a:sym typeface="Palanquin"/>
              </a:rPr>
              <a:t>do trabalho</a:t>
            </a:r>
            <a:endParaRPr sz="5000" b="1" i="0" u="none" strike="noStrike" cap="none" dirty="0">
              <a:solidFill>
                <a:srgbClr val="000000"/>
              </a:solidFill>
              <a:latin typeface="Palanquin"/>
              <a:ea typeface="Palanquin"/>
              <a:cs typeface="Palanquin"/>
              <a:sym typeface="Palanquin"/>
            </a:endParaRPr>
          </a:p>
        </p:txBody>
      </p:sp>
      <p:sp>
        <p:nvSpPr>
          <p:cNvPr id="190" name="Google Shape;190;p1"/>
          <p:cNvSpPr/>
          <p:nvPr/>
        </p:nvSpPr>
        <p:spPr>
          <a:xfrm>
            <a:off x="914400" y="4228200"/>
            <a:ext cx="3699360" cy="48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 dirty="0">
                <a:solidFill>
                  <a:schemeClr val="lt1"/>
                </a:solidFill>
                <a:latin typeface="+mj-lt"/>
                <a:ea typeface="Palanquin"/>
                <a:cs typeface="Palanquin"/>
                <a:sym typeface="Palanquin"/>
              </a:rPr>
              <a:t>Inserir nome do autor</a:t>
            </a:r>
            <a:endParaRPr sz="2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"/>
          <p:cNvSpPr/>
          <p:nvPr/>
        </p:nvSpPr>
        <p:spPr>
          <a:xfrm>
            <a:off x="570600" y="559440"/>
            <a:ext cx="3665520" cy="58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Título do slide</a:t>
            </a:r>
            <a:endParaRPr sz="3200" b="1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662760" y="1155240"/>
            <a:ext cx="2700720" cy="45360"/>
          </a:xfrm>
          <a:prstGeom prst="rect">
            <a:avLst/>
          </a:prstGeom>
          <a:solidFill>
            <a:srgbClr val="46418E"/>
          </a:solidFill>
          <a:ln>
            <a:noFill/>
          </a:ln>
        </p:spPr>
        <p:txBody>
          <a:bodyPr spcFirstLastPara="1" wrap="square" lIns="90000" tIns="700" rIns="90000" bIns="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4A6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657000" y="1474920"/>
            <a:ext cx="10877400" cy="489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Lorem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amet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consectetur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adipiscing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elit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sed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do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eiusmod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tempor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incididunt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ut labore et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magna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aliqua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 Quis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suspendisse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ultrices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gravida.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Risus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commodo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viverra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maecenas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accumsan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lacus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vel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facilisis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• </a:t>
            </a:r>
            <a:r>
              <a:rPr lang="pt-BR" sz="1600" b="1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Lorem</a:t>
            </a:r>
            <a:r>
              <a:rPr lang="pt-BR" sz="1600" b="1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Ipsum</a:t>
            </a:r>
            <a:endParaRPr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Lorem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amet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consectetur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adipiscing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elit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sed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do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eiusmod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tempor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incididunt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ut labore et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magna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aliqua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 Quis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suspendisse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ultrices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gravida.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Risus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commodo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viverra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maecenas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accumsan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lacus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vel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facilisis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</a:t>
            </a:r>
            <a:endParaRPr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• </a:t>
            </a:r>
            <a:r>
              <a:rPr lang="pt-BR" sz="1600" b="1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Lorem</a:t>
            </a:r>
            <a:r>
              <a:rPr lang="pt-BR" sz="1600" b="1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Ipsum</a:t>
            </a:r>
            <a:endParaRPr lang="pt-BR"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Lorem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amet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consectetur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adipiscing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elit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sed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do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eiusmod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tempor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incididunt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ut labore et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magna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aliqua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 Quis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suspendisse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ultrices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gravida.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Risus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commodo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viverra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maecenas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accumsan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lacus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vel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facilisis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</a:t>
            </a:r>
            <a:endParaRPr lang="pt-BR"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Lorem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amet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consectetur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adipiscing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elit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,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sed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do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eiusmod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tempor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incididunt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ut labore et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dolore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magna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aliqua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. Quis ipsum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suspendisse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</a:t>
            </a:r>
            <a:r>
              <a:rPr lang="pt-BR" sz="1600" b="0" i="0" u="none" strike="noStrike" cap="none" dirty="0" err="1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ultrices</a:t>
            </a:r>
            <a:r>
              <a:rPr lang="pt-BR" sz="1600" b="0" i="0" u="none" strike="noStrike" cap="none" dirty="0">
                <a:solidFill>
                  <a:srgbClr val="454545"/>
                </a:solidFill>
                <a:latin typeface="+mj-lt"/>
                <a:ea typeface="Palanquin"/>
                <a:cs typeface="Palanquin"/>
                <a:sym typeface="Palanquin"/>
              </a:rPr>
              <a:t> gravida.</a:t>
            </a:r>
            <a:endParaRPr lang="pt-BR" sz="1600" b="0" i="0" u="none" strike="noStrike" cap="none" dirty="0">
              <a:solidFill>
                <a:srgbClr val="000000"/>
              </a:solidFill>
              <a:latin typeface="+mj-lt"/>
              <a:ea typeface="Palanquin"/>
              <a:cs typeface="Palanquin"/>
              <a:sym typeface="Palanqu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C6CC31-7795-8164-38B6-448A0122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6B7ACC-4A3D-B7BF-D400-3BEFA2094B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792A2590-1DD6-C31F-96F9-9F7BEE25F2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84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156</Words>
  <Application>Microsoft Office PowerPoint</Application>
  <PresentationFormat>Ecrã Panorâmico</PresentationFormat>
  <Paragraphs>13</Paragraphs>
  <Slides>3</Slides>
  <Notes>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</vt:i4>
      </vt:variant>
    </vt:vector>
  </HeadingPairs>
  <TitlesOfParts>
    <vt:vector size="9" baseType="lpstr">
      <vt:lpstr>Times New Roman</vt:lpstr>
      <vt:lpstr>Palanquin</vt:lpstr>
      <vt:lpstr>Calibri</vt:lpstr>
      <vt:lpstr>Arial</vt:lpstr>
      <vt:lpstr>Tema do Office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Breno Barbosa</dc:creator>
  <cp:lastModifiedBy>Ana Esquiavo</cp:lastModifiedBy>
  <cp:revision>10</cp:revision>
  <dcterms:created xsi:type="dcterms:W3CDTF">2023-06-19T16:51:28Z</dcterms:created>
  <dcterms:modified xsi:type="dcterms:W3CDTF">2024-05-08T15:27:21Z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3</vt:i4>
  </property>
</Properties>
</file>