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5121275" cy="9144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48CB"/>
    <a:srgbClr val="3F6F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1" autoAdjust="0"/>
    <p:restoredTop sz="94660"/>
  </p:normalViewPr>
  <p:slideViewPr>
    <p:cSldViewPr snapToGrid="0">
      <p:cViewPr varScale="1">
        <p:scale>
          <a:sx n="62" d="100"/>
          <a:sy n="62" d="100"/>
        </p:scale>
        <p:origin x="27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96" y="1496484"/>
            <a:ext cx="4353084" cy="3183467"/>
          </a:xfrm>
        </p:spPr>
        <p:txBody>
          <a:bodyPr anchor="b"/>
          <a:lstStyle>
            <a:lvl1pPr algn="ctr">
              <a:defRPr sz="336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160" y="4802717"/>
            <a:ext cx="3840956" cy="2207683"/>
          </a:xfrm>
        </p:spPr>
        <p:txBody>
          <a:bodyPr/>
          <a:lstStyle>
            <a:lvl1pPr marL="0" indent="0" algn="ctr">
              <a:buNone/>
              <a:defRPr sz="1344"/>
            </a:lvl1pPr>
            <a:lvl2pPr marL="256078" indent="0" algn="ctr">
              <a:buNone/>
              <a:defRPr sz="1120"/>
            </a:lvl2pPr>
            <a:lvl3pPr marL="512155" indent="0" algn="ctr">
              <a:buNone/>
              <a:defRPr sz="1008"/>
            </a:lvl3pPr>
            <a:lvl4pPr marL="768233" indent="0" algn="ctr">
              <a:buNone/>
              <a:defRPr sz="896"/>
            </a:lvl4pPr>
            <a:lvl5pPr marL="1024311" indent="0" algn="ctr">
              <a:buNone/>
              <a:defRPr sz="896"/>
            </a:lvl5pPr>
            <a:lvl6pPr marL="1280389" indent="0" algn="ctr">
              <a:buNone/>
              <a:defRPr sz="896"/>
            </a:lvl6pPr>
            <a:lvl7pPr marL="1536466" indent="0" algn="ctr">
              <a:buNone/>
              <a:defRPr sz="896"/>
            </a:lvl7pPr>
            <a:lvl8pPr marL="1792544" indent="0" algn="ctr">
              <a:buNone/>
              <a:defRPr sz="896"/>
            </a:lvl8pPr>
            <a:lvl9pPr marL="2048622" indent="0" algn="ctr">
              <a:buNone/>
              <a:defRPr sz="896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1197D-5FAC-45F9-B54B-76830025B15A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9E24F-5D37-4CB9-98F8-0724E1458A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908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1197D-5FAC-45F9-B54B-76830025B15A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9E24F-5D37-4CB9-98F8-0724E1458A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5662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913" y="486834"/>
            <a:ext cx="1104275" cy="77491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88" y="486834"/>
            <a:ext cx="3248809" cy="77491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1197D-5FAC-45F9-B54B-76830025B15A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9E24F-5D37-4CB9-98F8-0724E1458A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995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1197D-5FAC-45F9-B54B-76830025B15A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9E24F-5D37-4CB9-98F8-0724E1458A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3864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420" y="2279653"/>
            <a:ext cx="4417100" cy="3803649"/>
          </a:xfrm>
        </p:spPr>
        <p:txBody>
          <a:bodyPr anchor="b"/>
          <a:lstStyle>
            <a:lvl1pPr>
              <a:defRPr sz="336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420" y="6119286"/>
            <a:ext cx="4417100" cy="2000249"/>
          </a:xfrm>
        </p:spPr>
        <p:txBody>
          <a:bodyPr/>
          <a:lstStyle>
            <a:lvl1pPr marL="0" indent="0">
              <a:buNone/>
              <a:defRPr sz="1344">
                <a:solidFill>
                  <a:schemeClr val="tx1"/>
                </a:solidFill>
              </a:defRPr>
            </a:lvl1pPr>
            <a:lvl2pPr marL="256078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2pPr>
            <a:lvl3pPr marL="512155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3pPr>
            <a:lvl4pPr marL="768233" indent="0">
              <a:buNone/>
              <a:defRPr sz="896">
                <a:solidFill>
                  <a:schemeClr val="tx1">
                    <a:tint val="75000"/>
                  </a:schemeClr>
                </a:solidFill>
              </a:defRPr>
            </a:lvl4pPr>
            <a:lvl5pPr marL="1024311" indent="0">
              <a:buNone/>
              <a:defRPr sz="896">
                <a:solidFill>
                  <a:schemeClr val="tx1">
                    <a:tint val="75000"/>
                  </a:schemeClr>
                </a:solidFill>
              </a:defRPr>
            </a:lvl5pPr>
            <a:lvl6pPr marL="1280389" indent="0">
              <a:buNone/>
              <a:defRPr sz="896">
                <a:solidFill>
                  <a:schemeClr val="tx1">
                    <a:tint val="75000"/>
                  </a:schemeClr>
                </a:solidFill>
              </a:defRPr>
            </a:lvl6pPr>
            <a:lvl7pPr marL="1536466" indent="0">
              <a:buNone/>
              <a:defRPr sz="896">
                <a:solidFill>
                  <a:schemeClr val="tx1">
                    <a:tint val="75000"/>
                  </a:schemeClr>
                </a:solidFill>
              </a:defRPr>
            </a:lvl7pPr>
            <a:lvl8pPr marL="1792544" indent="0">
              <a:buNone/>
              <a:defRPr sz="896">
                <a:solidFill>
                  <a:schemeClr val="tx1">
                    <a:tint val="75000"/>
                  </a:schemeClr>
                </a:solidFill>
              </a:defRPr>
            </a:lvl8pPr>
            <a:lvl9pPr marL="2048622" indent="0">
              <a:buNone/>
              <a:defRPr sz="8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1197D-5FAC-45F9-B54B-76830025B15A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9E24F-5D37-4CB9-98F8-0724E1458A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3275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88" y="2434167"/>
            <a:ext cx="2176542" cy="580178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645" y="2434167"/>
            <a:ext cx="2176542" cy="580178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1197D-5FAC-45F9-B54B-76830025B15A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9E24F-5D37-4CB9-98F8-0724E1458A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001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55" y="486836"/>
            <a:ext cx="4417100" cy="176741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55" y="2241551"/>
            <a:ext cx="2166539" cy="1098549"/>
          </a:xfrm>
        </p:spPr>
        <p:txBody>
          <a:bodyPr anchor="b"/>
          <a:lstStyle>
            <a:lvl1pPr marL="0" indent="0">
              <a:buNone/>
              <a:defRPr sz="1344" b="1"/>
            </a:lvl1pPr>
            <a:lvl2pPr marL="256078" indent="0">
              <a:buNone/>
              <a:defRPr sz="1120" b="1"/>
            </a:lvl2pPr>
            <a:lvl3pPr marL="512155" indent="0">
              <a:buNone/>
              <a:defRPr sz="1008" b="1"/>
            </a:lvl3pPr>
            <a:lvl4pPr marL="768233" indent="0">
              <a:buNone/>
              <a:defRPr sz="896" b="1"/>
            </a:lvl4pPr>
            <a:lvl5pPr marL="1024311" indent="0">
              <a:buNone/>
              <a:defRPr sz="896" b="1"/>
            </a:lvl5pPr>
            <a:lvl6pPr marL="1280389" indent="0">
              <a:buNone/>
              <a:defRPr sz="896" b="1"/>
            </a:lvl6pPr>
            <a:lvl7pPr marL="1536466" indent="0">
              <a:buNone/>
              <a:defRPr sz="896" b="1"/>
            </a:lvl7pPr>
            <a:lvl8pPr marL="1792544" indent="0">
              <a:buNone/>
              <a:defRPr sz="896" b="1"/>
            </a:lvl8pPr>
            <a:lvl9pPr marL="2048622" indent="0">
              <a:buNone/>
              <a:defRPr sz="896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55" y="3340100"/>
            <a:ext cx="2166539" cy="491278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646" y="2241551"/>
            <a:ext cx="2177209" cy="1098549"/>
          </a:xfrm>
        </p:spPr>
        <p:txBody>
          <a:bodyPr anchor="b"/>
          <a:lstStyle>
            <a:lvl1pPr marL="0" indent="0">
              <a:buNone/>
              <a:defRPr sz="1344" b="1"/>
            </a:lvl1pPr>
            <a:lvl2pPr marL="256078" indent="0">
              <a:buNone/>
              <a:defRPr sz="1120" b="1"/>
            </a:lvl2pPr>
            <a:lvl3pPr marL="512155" indent="0">
              <a:buNone/>
              <a:defRPr sz="1008" b="1"/>
            </a:lvl3pPr>
            <a:lvl4pPr marL="768233" indent="0">
              <a:buNone/>
              <a:defRPr sz="896" b="1"/>
            </a:lvl4pPr>
            <a:lvl5pPr marL="1024311" indent="0">
              <a:buNone/>
              <a:defRPr sz="896" b="1"/>
            </a:lvl5pPr>
            <a:lvl6pPr marL="1280389" indent="0">
              <a:buNone/>
              <a:defRPr sz="896" b="1"/>
            </a:lvl6pPr>
            <a:lvl7pPr marL="1536466" indent="0">
              <a:buNone/>
              <a:defRPr sz="896" b="1"/>
            </a:lvl7pPr>
            <a:lvl8pPr marL="1792544" indent="0">
              <a:buNone/>
              <a:defRPr sz="896" b="1"/>
            </a:lvl8pPr>
            <a:lvl9pPr marL="2048622" indent="0">
              <a:buNone/>
              <a:defRPr sz="896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646" y="3340100"/>
            <a:ext cx="2177209" cy="491278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1197D-5FAC-45F9-B54B-76830025B15A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9E24F-5D37-4CB9-98F8-0724E1458A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0882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1197D-5FAC-45F9-B54B-76830025B15A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9E24F-5D37-4CB9-98F8-0724E1458A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2518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1197D-5FAC-45F9-B54B-76830025B15A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9E24F-5D37-4CB9-98F8-0724E1458A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843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55" y="609600"/>
            <a:ext cx="1651744" cy="2133600"/>
          </a:xfrm>
        </p:spPr>
        <p:txBody>
          <a:bodyPr anchor="b"/>
          <a:lstStyle>
            <a:lvl1pPr>
              <a:defRPr sz="1792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209" y="1316569"/>
            <a:ext cx="2592645" cy="6498167"/>
          </a:xfrm>
        </p:spPr>
        <p:txBody>
          <a:bodyPr/>
          <a:lstStyle>
            <a:lvl1pPr>
              <a:defRPr sz="1792"/>
            </a:lvl1pPr>
            <a:lvl2pPr>
              <a:defRPr sz="1568"/>
            </a:lvl2pPr>
            <a:lvl3pPr>
              <a:defRPr sz="1344"/>
            </a:lvl3pPr>
            <a:lvl4pPr>
              <a:defRPr sz="1120"/>
            </a:lvl4pPr>
            <a:lvl5pPr>
              <a:defRPr sz="1120"/>
            </a:lvl5pPr>
            <a:lvl6pPr>
              <a:defRPr sz="1120"/>
            </a:lvl6pPr>
            <a:lvl7pPr>
              <a:defRPr sz="1120"/>
            </a:lvl7pPr>
            <a:lvl8pPr>
              <a:defRPr sz="1120"/>
            </a:lvl8pPr>
            <a:lvl9pPr>
              <a:defRPr sz="112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55" y="2743200"/>
            <a:ext cx="1651744" cy="5082117"/>
          </a:xfrm>
        </p:spPr>
        <p:txBody>
          <a:bodyPr/>
          <a:lstStyle>
            <a:lvl1pPr marL="0" indent="0">
              <a:buNone/>
              <a:defRPr sz="896"/>
            </a:lvl1pPr>
            <a:lvl2pPr marL="256078" indent="0">
              <a:buNone/>
              <a:defRPr sz="784"/>
            </a:lvl2pPr>
            <a:lvl3pPr marL="512155" indent="0">
              <a:buNone/>
              <a:defRPr sz="672"/>
            </a:lvl3pPr>
            <a:lvl4pPr marL="768233" indent="0">
              <a:buNone/>
              <a:defRPr sz="560"/>
            </a:lvl4pPr>
            <a:lvl5pPr marL="1024311" indent="0">
              <a:buNone/>
              <a:defRPr sz="560"/>
            </a:lvl5pPr>
            <a:lvl6pPr marL="1280389" indent="0">
              <a:buNone/>
              <a:defRPr sz="560"/>
            </a:lvl6pPr>
            <a:lvl7pPr marL="1536466" indent="0">
              <a:buNone/>
              <a:defRPr sz="560"/>
            </a:lvl7pPr>
            <a:lvl8pPr marL="1792544" indent="0">
              <a:buNone/>
              <a:defRPr sz="560"/>
            </a:lvl8pPr>
            <a:lvl9pPr marL="2048622" indent="0">
              <a:buNone/>
              <a:defRPr sz="56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1197D-5FAC-45F9-B54B-76830025B15A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9E24F-5D37-4CB9-98F8-0724E1458A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4383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55" y="609600"/>
            <a:ext cx="1651744" cy="2133600"/>
          </a:xfrm>
        </p:spPr>
        <p:txBody>
          <a:bodyPr anchor="b"/>
          <a:lstStyle>
            <a:lvl1pPr>
              <a:defRPr sz="1792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7209" y="1316569"/>
            <a:ext cx="2592645" cy="6498167"/>
          </a:xfrm>
        </p:spPr>
        <p:txBody>
          <a:bodyPr anchor="t"/>
          <a:lstStyle>
            <a:lvl1pPr marL="0" indent="0">
              <a:buNone/>
              <a:defRPr sz="1792"/>
            </a:lvl1pPr>
            <a:lvl2pPr marL="256078" indent="0">
              <a:buNone/>
              <a:defRPr sz="1568"/>
            </a:lvl2pPr>
            <a:lvl3pPr marL="512155" indent="0">
              <a:buNone/>
              <a:defRPr sz="1344"/>
            </a:lvl3pPr>
            <a:lvl4pPr marL="768233" indent="0">
              <a:buNone/>
              <a:defRPr sz="1120"/>
            </a:lvl4pPr>
            <a:lvl5pPr marL="1024311" indent="0">
              <a:buNone/>
              <a:defRPr sz="1120"/>
            </a:lvl5pPr>
            <a:lvl6pPr marL="1280389" indent="0">
              <a:buNone/>
              <a:defRPr sz="1120"/>
            </a:lvl6pPr>
            <a:lvl7pPr marL="1536466" indent="0">
              <a:buNone/>
              <a:defRPr sz="1120"/>
            </a:lvl7pPr>
            <a:lvl8pPr marL="1792544" indent="0">
              <a:buNone/>
              <a:defRPr sz="1120"/>
            </a:lvl8pPr>
            <a:lvl9pPr marL="2048622" indent="0">
              <a:buNone/>
              <a:defRPr sz="112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55" y="2743200"/>
            <a:ext cx="1651744" cy="5082117"/>
          </a:xfrm>
        </p:spPr>
        <p:txBody>
          <a:bodyPr/>
          <a:lstStyle>
            <a:lvl1pPr marL="0" indent="0">
              <a:buNone/>
              <a:defRPr sz="896"/>
            </a:lvl1pPr>
            <a:lvl2pPr marL="256078" indent="0">
              <a:buNone/>
              <a:defRPr sz="784"/>
            </a:lvl2pPr>
            <a:lvl3pPr marL="512155" indent="0">
              <a:buNone/>
              <a:defRPr sz="672"/>
            </a:lvl3pPr>
            <a:lvl4pPr marL="768233" indent="0">
              <a:buNone/>
              <a:defRPr sz="560"/>
            </a:lvl4pPr>
            <a:lvl5pPr marL="1024311" indent="0">
              <a:buNone/>
              <a:defRPr sz="560"/>
            </a:lvl5pPr>
            <a:lvl6pPr marL="1280389" indent="0">
              <a:buNone/>
              <a:defRPr sz="560"/>
            </a:lvl6pPr>
            <a:lvl7pPr marL="1536466" indent="0">
              <a:buNone/>
              <a:defRPr sz="560"/>
            </a:lvl7pPr>
            <a:lvl8pPr marL="1792544" indent="0">
              <a:buNone/>
              <a:defRPr sz="560"/>
            </a:lvl8pPr>
            <a:lvl9pPr marL="2048622" indent="0">
              <a:buNone/>
              <a:defRPr sz="56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1197D-5FAC-45F9-B54B-76830025B15A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9E24F-5D37-4CB9-98F8-0724E1458A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1827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F79E9ED-2301-AFD6-2D60-3BC992EF3D0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419957"/>
            <a:ext cx="5121275" cy="3776583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2F726EE9-C473-DEE7-8CA2-8E23E8478F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0" t="3692" r="9761" b="80953"/>
          <a:stretch/>
        </p:blipFill>
        <p:spPr>
          <a:xfrm>
            <a:off x="614409" y="12846"/>
            <a:ext cx="3892454" cy="126702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88" y="486836"/>
            <a:ext cx="44171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88" y="2434167"/>
            <a:ext cx="44171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88" y="8475136"/>
            <a:ext cx="115228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1197D-5FAC-45F9-B54B-76830025B15A}" type="datetimeFigureOut">
              <a:rPr lang="pt-BR" smtClean="0"/>
              <a:t>30/04/2024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423" y="8475136"/>
            <a:ext cx="172843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900" y="8475136"/>
            <a:ext cx="115228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9E24F-5D37-4CB9-98F8-0724E1458A8C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163D7B3D-3A94-60E3-5CA9-C1A18CBE850E}"/>
              </a:ext>
            </a:extLst>
          </p:cNvPr>
          <p:cNvSpPr/>
          <p:nvPr userDrawn="1"/>
        </p:nvSpPr>
        <p:spPr>
          <a:xfrm>
            <a:off x="276443" y="1294244"/>
            <a:ext cx="4495187" cy="36000"/>
          </a:xfrm>
          <a:prstGeom prst="rect">
            <a:avLst/>
          </a:prstGeom>
          <a:solidFill>
            <a:srgbClr val="8E48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713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2155" rtl="0" eaLnBrk="1" latinLnBrk="0" hangingPunct="1">
        <a:lnSpc>
          <a:spcPct val="90000"/>
        </a:lnSpc>
        <a:spcBef>
          <a:spcPct val="0"/>
        </a:spcBef>
        <a:buNone/>
        <a:defRPr sz="2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39" indent="-128039" algn="l" defTabSz="512155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1568" kern="1200">
          <a:solidFill>
            <a:schemeClr val="tx1"/>
          </a:solidFill>
          <a:latin typeface="+mn-lt"/>
          <a:ea typeface="+mn-ea"/>
          <a:cs typeface="+mn-cs"/>
        </a:defRPr>
      </a:lvl1pPr>
      <a:lvl2pPr marL="384117" indent="-128039" algn="l" defTabSz="512155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344" kern="1200">
          <a:solidFill>
            <a:schemeClr val="tx1"/>
          </a:solidFill>
          <a:latin typeface="+mn-lt"/>
          <a:ea typeface="+mn-ea"/>
          <a:cs typeface="+mn-cs"/>
        </a:defRPr>
      </a:lvl2pPr>
      <a:lvl3pPr marL="640194" indent="-128039" algn="l" defTabSz="512155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3pPr>
      <a:lvl4pPr marL="896272" indent="-128039" algn="l" defTabSz="512155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08" kern="1200">
          <a:solidFill>
            <a:schemeClr val="tx1"/>
          </a:solidFill>
          <a:latin typeface="+mn-lt"/>
          <a:ea typeface="+mn-ea"/>
          <a:cs typeface="+mn-cs"/>
        </a:defRPr>
      </a:lvl4pPr>
      <a:lvl5pPr marL="1152350" indent="-128039" algn="l" defTabSz="512155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08" kern="1200">
          <a:solidFill>
            <a:schemeClr val="tx1"/>
          </a:solidFill>
          <a:latin typeface="+mn-lt"/>
          <a:ea typeface="+mn-ea"/>
          <a:cs typeface="+mn-cs"/>
        </a:defRPr>
      </a:lvl5pPr>
      <a:lvl6pPr marL="1408427" indent="-128039" algn="l" defTabSz="512155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08" kern="1200">
          <a:solidFill>
            <a:schemeClr val="tx1"/>
          </a:solidFill>
          <a:latin typeface="+mn-lt"/>
          <a:ea typeface="+mn-ea"/>
          <a:cs typeface="+mn-cs"/>
        </a:defRPr>
      </a:lvl6pPr>
      <a:lvl7pPr marL="1664505" indent="-128039" algn="l" defTabSz="512155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08" kern="1200">
          <a:solidFill>
            <a:schemeClr val="tx1"/>
          </a:solidFill>
          <a:latin typeface="+mn-lt"/>
          <a:ea typeface="+mn-ea"/>
          <a:cs typeface="+mn-cs"/>
        </a:defRPr>
      </a:lvl7pPr>
      <a:lvl8pPr marL="1920583" indent="-128039" algn="l" defTabSz="512155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08" kern="1200">
          <a:solidFill>
            <a:schemeClr val="tx1"/>
          </a:solidFill>
          <a:latin typeface="+mn-lt"/>
          <a:ea typeface="+mn-ea"/>
          <a:cs typeface="+mn-cs"/>
        </a:defRPr>
      </a:lvl8pPr>
      <a:lvl9pPr marL="2176661" indent="-128039" algn="l" defTabSz="512155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155" rtl="0" eaLnBrk="1" latinLnBrk="0" hangingPunct="1">
        <a:defRPr sz="1008" kern="1200">
          <a:solidFill>
            <a:schemeClr val="tx1"/>
          </a:solidFill>
          <a:latin typeface="+mn-lt"/>
          <a:ea typeface="+mn-ea"/>
          <a:cs typeface="+mn-cs"/>
        </a:defRPr>
      </a:lvl1pPr>
      <a:lvl2pPr marL="256078" algn="l" defTabSz="512155" rtl="0" eaLnBrk="1" latinLnBrk="0" hangingPunct="1">
        <a:defRPr sz="1008" kern="1200">
          <a:solidFill>
            <a:schemeClr val="tx1"/>
          </a:solidFill>
          <a:latin typeface="+mn-lt"/>
          <a:ea typeface="+mn-ea"/>
          <a:cs typeface="+mn-cs"/>
        </a:defRPr>
      </a:lvl2pPr>
      <a:lvl3pPr marL="512155" algn="l" defTabSz="512155" rtl="0" eaLnBrk="1" latinLnBrk="0" hangingPunct="1">
        <a:defRPr sz="1008" kern="1200">
          <a:solidFill>
            <a:schemeClr val="tx1"/>
          </a:solidFill>
          <a:latin typeface="+mn-lt"/>
          <a:ea typeface="+mn-ea"/>
          <a:cs typeface="+mn-cs"/>
        </a:defRPr>
      </a:lvl3pPr>
      <a:lvl4pPr marL="768233" algn="l" defTabSz="512155" rtl="0" eaLnBrk="1" latinLnBrk="0" hangingPunct="1">
        <a:defRPr sz="1008" kern="1200">
          <a:solidFill>
            <a:schemeClr val="tx1"/>
          </a:solidFill>
          <a:latin typeface="+mn-lt"/>
          <a:ea typeface="+mn-ea"/>
          <a:cs typeface="+mn-cs"/>
        </a:defRPr>
      </a:lvl4pPr>
      <a:lvl5pPr marL="1024311" algn="l" defTabSz="512155" rtl="0" eaLnBrk="1" latinLnBrk="0" hangingPunct="1">
        <a:defRPr sz="1008" kern="1200">
          <a:solidFill>
            <a:schemeClr val="tx1"/>
          </a:solidFill>
          <a:latin typeface="+mn-lt"/>
          <a:ea typeface="+mn-ea"/>
          <a:cs typeface="+mn-cs"/>
        </a:defRPr>
      </a:lvl5pPr>
      <a:lvl6pPr marL="1280389" algn="l" defTabSz="512155" rtl="0" eaLnBrk="1" latinLnBrk="0" hangingPunct="1">
        <a:defRPr sz="1008" kern="1200">
          <a:solidFill>
            <a:schemeClr val="tx1"/>
          </a:solidFill>
          <a:latin typeface="+mn-lt"/>
          <a:ea typeface="+mn-ea"/>
          <a:cs typeface="+mn-cs"/>
        </a:defRPr>
      </a:lvl6pPr>
      <a:lvl7pPr marL="1536466" algn="l" defTabSz="512155" rtl="0" eaLnBrk="1" latinLnBrk="0" hangingPunct="1">
        <a:defRPr sz="1008" kern="1200">
          <a:solidFill>
            <a:schemeClr val="tx1"/>
          </a:solidFill>
          <a:latin typeface="+mn-lt"/>
          <a:ea typeface="+mn-ea"/>
          <a:cs typeface="+mn-cs"/>
        </a:defRPr>
      </a:lvl7pPr>
      <a:lvl8pPr marL="1792544" algn="l" defTabSz="512155" rtl="0" eaLnBrk="1" latinLnBrk="0" hangingPunct="1">
        <a:defRPr sz="1008" kern="1200">
          <a:solidFill>
            <a:schemeClr val="tx1"/>
          </a:solidFill>
          <a:latin typeface="+mn-lt"/>
          <a:ea typeface="+mn-ea"/>
          <a:cs typeface="+mn-cs"/>
        </a:defRPr>
      </a:lvl8pPr>
      <a:lvl9pPr marL="2048622" algn="l" defTabSz="512155" rtl="0" eaLnBrk="1" latinLnBrk="0" hangingPunct="1">
        <a:defRPr sz="10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6443" y="1427877"/>
            <a:ext cx="4495187" cy="333784"/>
          </a:xfrm>
        </p:spPr>
        <p:txBody>
          <a:bodyPr anchor="ctr">
            <a:normAutofit/>
          </a:bodyPr>
          <a:lstStyle/>
          <a:p>
            <a:r>
              <a:rPr lang="pt-BR" sz="1600" b="1" dirty="0">
                <a:solidFill>
                  <a:srgbClr val="8E48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6442" y="1756993"/>
            <a:ext cx="4495187" cy="483720"/>
          </a:xfrm>
        </p:spPr>
        <p:txBody>
          <a:bodyPr anchor="ctr">
            <a:normAutofit/>
          </a:bodyPr>
          <a:lstStyle/>
          <a:p>
            <a:r>
              <a:rPr lang="pt-BR" sz="1100" dirty="0">
                <a:solidFill>
                  <a:srgbClr val="8E48CB"/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Autor 1, Autor 2, Autor 3, Autor 4, Autor 5 e Autor 6</a:t>
            </a:r>
          </a:p>
          <a:p>
            <a:r>
              <a:rPr lang="pt-BR" sz="1100" dirty="0">
                <a:solidFill>
                  <a:srgbClr val="8E48CB"/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Nomes das Instituições</a:t>
            </a: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1739295" y="7949937"/>
            <a:ext cx="1642681" cy="1885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51215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6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600" b="1" dirty="0">
                <a:solidFill>
                  <a:schemeClr val="bg1"/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Referências 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137672" y="2850910"/>
            <a:ext cx="2339999" cy="127727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Lorem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ipsum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dolor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sit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amet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consectetuer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adipiscing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elit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sed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diam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nonummy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nibh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euismod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tincidunt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ut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laoreet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dolore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magna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aliquam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erat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volutpat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. Ut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wisi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enim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ad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minim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veniam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quis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nostrud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exerci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tation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2643605" y="2850910"/>
            <a:ext cx="2309853" cy="127727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Lorem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ipsum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dolor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sit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amet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consectetuer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adipiscing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elit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sed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diam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nonummy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nibh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euismod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tincidunt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ut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laoreet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dolore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magna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aliquam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erat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volutpat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. Ut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wisi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enim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ad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minim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veniam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quis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nostrud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exerci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tation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137672" y="4539525"/>
            <a:ext cx="2268000" cy="313932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Lorem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ipsum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dolor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sit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amet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consectetuer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adipiscing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elit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sed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diam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nonummy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nibh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euismod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tincidunt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ut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laoreet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dolore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magna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aliquam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erat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volutpat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. Ut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wisi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enim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ad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minim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veniam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quis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nostrud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exerci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tation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  ipsum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dolor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sit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amet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consectetuer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adipiscing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elit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sed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diam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nonummy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nibh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euismod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tincidunt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ut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laoreet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dolore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magna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aliquam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erat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volutpat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. Ut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wisi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enim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ad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minim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veniam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quis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nostrud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exerci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tation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 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dolore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magna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aliquam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erat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volutpat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. Ut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wisi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enim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ad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minim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veniam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quis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nostrud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exerci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tation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dolore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magna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aliquam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erat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volutpat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. </a:t>
            </a:r>
          </a:p>
          <a:p>
            <a:endParaRPr lang="pt-BR" sz="1100" dirty="0">
              <a:solidFill>
                <a:schemeClr val="tx1">
                  <a:lumMod val="85000"/>
                  <a:lumOff val="15000"/>
                </a:schemeClr>
              </a:solidFill>
              <a:latin typeface="Palanquin" panose="020B0004020203020204" pitchFamily="34" charset="0"/>
              <a:cs typeface="Palanquin" panose="020B0004020203020204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2550052" y="4539525"/>
            <a:ext cx="2320821" cy="297004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Lorem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ipsum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dolor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sit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amet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consectetuer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adipiscing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elit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sed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diam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nonummy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nibh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euismod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tincidunt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ut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laoreet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dolore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magna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aliquam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erat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volutpat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. Ut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wisi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enim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ad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minim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veniam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quis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nostrud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exerci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tation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  ipsum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dolor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sit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amet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consectetuer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adipiscing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elit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sed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diam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nonummy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nibh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euismod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tincidunt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ut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laoreet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dolore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magna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aliquam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erat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volutpat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. Ut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wisi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enim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ad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minim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veniam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quis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nostrud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exerci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tation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 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dolore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magna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aliquam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erat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volutpat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. Ut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wisi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enim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ad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minim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veniam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quis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nostrud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exerci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tation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dolore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magna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aliquam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erat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volutpat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. 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37673" y="8138473"/>
            <a:ext cx="4220968" cy="76944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Lorem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ipsum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dolor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sit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amet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consectetuer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adipiscing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elit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sed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diam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nonummy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nibh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euismod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tincidunt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ut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laoreet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dolore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magna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aliquam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</a:p>
          <a:p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volutpat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. Ut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wisi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enim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ad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minim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veniam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quis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nostrud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exerci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tation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</a:p>
          <a:p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 ipsum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dolor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sit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amet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consectetuer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adipiscing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elit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, </a:t>
            </a:r>
            <a:r>
              <a:rPr lang="pt-BR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Palanquin" panose="020B0004020203020204" pitchFamily="34" charset="0"/>
                <a:cs typeface="Palanquin" panose="020B0004020203020204" pitchFamily="34" charset="0"/>
              </a:rPr>
              <a:t>sed</a:t>
            </a:r>
            <a:endParaRPr lang="pt-BR" sz="1100" dirty="0">
              <a:solidFill>
                <a:schemeClr val="tx1">
                  <a:lumMod val="85000"/>
                  <a:lumOff val="15000"/>
                </a:schemeClr>
              </a:solidFill>
              <a:latin typeface="Palanquin" panose="020B0004020203020204" pitchFamily="34" charset="0"/>
              <a:cs typeface="Palanquin" panose="020B0004020203020204" pitchFamily="34" charset="0"/>
            </a:endParaRP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E51717D2-258C-B529-A3E0-A13D7A599162}"/>
              </a:ext>
            </a:extLst>
          </p:cNvPr>
          <p:cNvSpPr/>
          <p:nvPr/>
        </p:nvSpPr>
        <p:spPr>
          <a:xfrm>
            <a:off x="137672" y="2372070"/>
            <a:ext cx="2268000" cy="324000"/>
          </a:xfrm>
          <a:prstGeom prst="roundRect">
            <a:avLst/>
          </a:prstGeom>
          <a:solidFill>
            <a:srgbClr val="8E48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76766006-24B8-B889-9EE2-D58AAD3328F9}"/>
              </a:ext>
            </a:extLst>
          </p:cNvPr>
          <p:cNvSpPr/>
          <p:nvPr/>
        </p:nvSpPr>
        <p:spPr>
          <a:xfrm>
            <a:off x="2613458" y="2371504"/>
            <a:ext cx="2268000" cy="324000"/>
          </a:xfrm>
          <a:prstGeom prst="roundRect">
            <a:avLst/>
          </a:prstGeom>
          <a:solidFill>
            <a:srgbClr val="8E48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Discussão</a:t>
            </a:r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8A968616-EA05-0599-13C1-42DB5DF4C55B}"/>
              </a:ext>
            </a:extLst>
          </p:cNvPr>
          <p:cNvSpPr/>
          <p:nvPr/>
        </p:nvSpPr>
        <p:spPr>
          <a:xfrm>
            <a:off x="137672" y="4154523"/>
            <a:ext cx="2268000" cy="324000"/>
          </a:xfrm>
          <a:prstGeom prst="roundRect">
            <a:avLst/>
          </a:prstGeom>
          <a:solidFill>
            <a:srgbClr val="8E48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Desenvolvimento</a:t>
            </a:r>
          </a:p>
        </p:txBody>
      </p:sp>
      <p:sp>
        <p:nvSpPr>
          <p:cNvPr id="16" name="Retângulo: Cantos Arredondados 15">
            <a:extLst>
              <a:ext uri="{FF2B5EF4-FFF2-40B4-BE49-F238E27FC236}">
                <a16:creationId xmlns:a16="http://schemas.microsoft.com/office/drawing/2014/main" id="{91A67A4C-FE37-2C39-689D-E7AF391DF0BB}"/>
              </a:ext>
            </a:extLst>
          </p:cNvPr>
          <p:cNvSpPr/>
          <p:nvPr/>
        </p:nvSpPr>
        <p:spPr>
          <a:xfrm>
            <a:off x="2613458" y="4163063"/>
            <a:ext cx="2268000" cy="324000"/>
          </a:xfrm>
          <a:prstGeom prst="roundRect">
            <a:avLst/>
          </a:prstGeom>
          <a:solidFill>
            <a:srgbClr val="8E48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</a:p>
        </p:txBody>
      </p:sp>
      <p:sp>
        <p:nvSpPr>
          <p:cNvPr id="17" name="Retângulo: Cantos Arredondados 16">
            <a:extLst>
              <a:ext uri="{FF2B5EF4-FFF2-40B4-BE49-F238E27FC236}">
                <a16:creationId xmlns:a16="http://schemas.microsoft.com/office/drawing/2014/main" id="{47D76543-8317-D59E-F2DE-E9828B979951}"/>
              </a:ext>
            </a:extLst>
          </p:cNvPr>
          <p:cNvSpPr/>
          <p:nvPr/>
        </p:nvSpPr>
        <p:spPr>
          <a:xfrm>
            <a:off x="183697" y="7739566"/>
            <a:ext cx="4687175" cy="324000"/>
          </a:xfrm>
          <a:prstGeom prst="roundRect">
            <a:avLst/>
          </a:prstGeom>
          <a:solidFill>
            <a:srgbClr val="8E48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</p:spTree>
    <p:extLst>
      <p:ext uri="{BB962C8B-B14F-4D97-AF65-F5344CB8AC3E}">
        <p14:creationId xmlns:p14="http://schemas.microsoft.com/office/powerpoint/2010/main" val="982445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</TotalTime>
  <Words>328</Words>
  <Application>Microsoft Office PowerPoint</Application>
  <PresentationFormat>Personalizar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Palanquin</vt:lpstr>
      <vt:lpstr>Tema do Office</vt:lpstr>
      <vt:lpstr>TÍTULO DO TRABALHO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Conta da Microsoft</dc:creator>
  <cp:lastModifiedBy>Rodrigo Coelho</cp:lastModifiedBy>
  <cp:revision>7</cp:revision>
  <dcterms:created xsi:type="dcterms:W3CDTF">2024-01-09T20:11:52Z</dcterms:created>
  <dcterms:modified xsi:type="dcterms:W3CDTF">2024-04-30T18:12:40Z</dcterms:modified>
</cp:coreProperties>
</file>